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1" r:id="rId3"/>
  </p:sldMasterIdLst>
  <p:notesMasterIdLst>
    <p:notesMasterId r:id="rId9"/>
  </p:notesMasterIdLst>
  <p:handoutMasterIdLst>
    <p:handoutMasterId r:id="rId10"/>
  </p:handoutMasterIdLst>
  <p:sldIdLst>
    <p:sldId id="261" r:id="rId4"/>
    <p:sldId id="257" r:id="rId5"/>
    <p:sldId id="259" r:id="rId6"/>
    <p:sldId id="260" r:id="rId7"/>
    <p:sldId id="262" r:id="rId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8BD"/>
    <a:srgbClr val="69696C"/>
    <a:srgbClr val="F2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2" autoAdjust="0"/>
  </p:normalViewPr>
  <p:slideViewPr>
    <p:cSldViewPr snapToObjects="1">
      <p:cViewPr>
        <p:scale>
          <a:sx n="150" d="100"/>
          <a:sy n="150" d="100"/>
        </p:scale>
        <p:origin x="376" y="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901" tIns="47451" rIns="94901" bIns="47451" numCol="1" anchor="t" anchorCtr="0" compatLnSpc="1">
            <a:prstTxWarp prst="textNoShape">
              <a:avLst/>
            </a:prstTxWarp>
          </a:bodyPr>
          <a:lstStyle>
            <a:lvl1pPr defTabSz="949325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901" tIns="47451" rIns="94901" bIns="47451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901" tIns="47451" rIns="94901" bIns="47451" numCol="1" anchor="b" anchorCtr="0" compatLnSpc="1">
            <a:prstTxWarp prst="textNoShape">
              <a:avLst/>
            </a:prstTxWarp>
          </a:bodyPr>
          <a:lstStyle>
            <a:lvl1pPr defTabSz="949325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901" tIns="47451" rIns="94901" bIns="47451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 smtClean="0">
                <a:cs typeface="+mn-cs"/>
              </a:defRPr>
            </a:lvl1pPr>
          </a:lstStyle>
          <a:p>
            <a:pPr>
              <a:defRPr/>
            </a:pPr>
            <a:fld id="{2358B478-FACD-A741-9E3B-9254B8AF9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9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901" tIns="47451" rIns="94901" bIns="47451" numCol="1" anchor="t" anchorCtr="0" compatLnSpc="1">
            <a:prstTxWarp prst="textNoShape">
              <a:avLst/>
            </a:prstTxWarp>
          </a:bodyPr>
          <a:lstStyle>
            <a:lvl1pPr defTabSz="949325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901" tIns="47451" rIns="94901" bIns="47451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901" tIns="47451" rIns="94901" bIns="474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901" tIns="47451" rIns="94901" bIns="47451" numCol="1" anchor="b" anchorCtr="0" compatLnSpc="1">
            <a:prstTxWarp prst="textNoShape">
              <a:avLst/>
            </a:prstTxWarp>
          </a:bodyPr>
          <a:lstStyle>
            <a:lvl1pPr defTabSz="949325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901" tIns="47451" rIns="94901" bIns="47451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 smtClean="0">
                <a:cs typeface="+mn-cs"/>
              </a:defRPr>
            </a:lvl1pPr>
          </a:lstStyle>
          <a:p>
            <a:pPr>
              <a:defRPr/>
            </a:pPr>
            <a:fld id="{8BC12F7A-E62B-0442-A361-D4919FFA7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8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SED BANNER GREY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75"/>
            <a:ext cx="9144000" cy="107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53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53CC3-7625-2A47-9287-ACB8E16E9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9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5450" y="1706563"/>
            <a:ext cx="20066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706563"/>
            <a:ext cx="58674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AD4B-DD09-1749-A321-FE37D7A63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71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5650" y="1706563"/>
            <a:ext cx="8026400" cy="4387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7969A-C6DA-C44B-A6E3-409F5ED76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DBDDF3-89FB-024B-85D3-68D80058B0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04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EBD8BD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E11AB-5424-ED40-AF38-19684EA4D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18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D6756F-931D-7D4A-9011-C7EFF8D496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93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2505075"/>
            <a:ext cx="3432175" cy="352742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buClr>
                <a:srgbClr val="EBD8BD"/>
              </a:buCl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0225" y="2505075"/>
            <a:ext cx="3433763" cy="3527425"/>
          </a:xfrm>
        </p:spPr>
        <p:txBody>
          <a:bodyPr/>
          <a:lstStyle>
            <a:lvl1pPr>
              <a:buClr>
                <a:srgbClr val="EBD8BD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rgbClr val="EBD8BD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rgbClr val="EBD8BD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rgbClr val="EBD8BD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rgbClr val="EBD8BD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624E99-0AA8-7049-98F2-B879E830E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6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50935"/>
            <a:ext cx="4040188" cy="3951288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buClr>
                <a:srgbClr val="EBD8BD"/>
              </a:buCl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25700"/>
            <a:ext cx="4041775" cy="3951288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buClr>
                <a:srgbClr val="EBD8BD"/>
              </a:buCl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8043C-AD34-024C-B756-86EFEE2AA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81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18A40-83F0-8347-8BEF-A510C01D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3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363679-3F3E-A44B-8904-B70840E974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9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697AE-537D-7741-9280-C3A3CE58F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3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2988" y="1450711"/>
            <a:ext cx="5111750" cy="585311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>
              <a:buClr>
                <a:srgbClr val="EBD8BD"/>
              </a:buClr>
              <a:defRPr sz="28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24E-CDBF-2144-BA2F-0B7DBF85F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09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958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DB5E-1EDE-B346-ACF6-4E748A3A7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24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  <a:lvl2pPr>
              <a:buClr>
                <a:srgbClr val="EBD8BD"/>
              </a:buCl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2FF67-9A54-6941-BF21-E5787E1BC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65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5450" y="1735138"/>
            <a:ext cx="2006600" cy="42973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735138"/>
            <a:ext cx="5867400" cy="42973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  <a:lvl2pPr>
              <a:buClr>
                <a:srgbClr val="EBD8BD"/>
              </a:buCl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65AE-80E1-A04C-A3D1-FEE5AAD5E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33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EEA22-0873-E542-A3EB-BD5B65F5A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01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F3E48-8404-EA4F-9E2B-35FB3D703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52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B4AF-8D56-A548-BD02-355E04EAA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26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2533650"/>
            <a:ext cx="3935413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463" y="2533650"/>
            <a:ext cx="3937000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E2194-D496-274F-BF5E-C29C15267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47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850D-980E-EE43-9F05-D5952490D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14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D891-C7CE-2B44-9EA6-803E8E641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9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AFDAE-B0BF-F446-9F05-03BAF8156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45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950A-4E05-D642-93CB-544487AF4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73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889" y="15567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00" y="27019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CD93-A031-464E-AAEB-EDF572E54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95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84784"/>
            <a:ext cx="5486400" cy="35283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B6B9-23D0-7944-A8D2-53A52C33B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37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807C-A4FF-3D4E-BB49-21F9635CC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6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5450" y="1735138"/>
            <a:ext cx="2005013" cy="432593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735138"/>
            <a:ext cx="5867400" cy="432593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3E049-E744-FA40-BB0E-E77CBC116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50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735138"/>
            <a:ext cx="8024813" cy="7191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0" y="2533650"/>
            <a:ext cx="3935413" cy="35274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463" y="2533650"/>
            <a:ext cx="3937000" cy="35274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FD918-AF5B-124E-BC55-004ED7E9D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2495550"/>
            <a:ext cx="3935413" cy="359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463" y="2495550"/>
            <a:ext cx="3937000" cy="359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93368-822E-4B49-97F6-45CE76319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1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0353-E1C4-C44B-91D9-F4E0ABF12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B1329-4CAE-244D-97BF-C5EA22E4B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8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2EE5F-2005-A543-8C83-4E1026CA7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5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7301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BCD64-6D09-1947-AF2F-2B4D9A5DF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7704" y="1484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B605-0DC3-D84E-BEDD-1B664D5C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9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55650" y="1706563"/>
            <a:ext cx="80264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55650" y="2495550"/>
            <a:ext cx="8024813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376988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532438" y="63769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50275" y="6376988"/>
            <a:ext cx="1444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cs typeface="+mn-cs"/>
              </a:defRPr>
            </a:lvl1pPr>
          </a:lstStyle>
          <a:p>
            <a:pPr>
              <a:defRPr/>
            </a:pPr>
            <a:fld id="{54733B61-5A47-4D46-A62E-067A6A122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gray">
          <a:xfrm>
            <a:off x="8512175" y="6380163"/>
            <a:ext cx="0" cy="161925"/>
          </a:xfrm>
          <a:prstGeom prst="line">
            <a:avLst/>
          </a:prstGeom>
          <a:noFill/>
          <a:ln w="9525">
            <a:solidFill>
              <a:srgbClr val="F2AB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4" name="Picture 3" descr="REVISED BANNER GREY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10757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1">
              <a:lumMod val="50000"/>
            </a:schemeClr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69696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69696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69696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69696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69696C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69696C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69696C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69696C"/>
          </a:solidFill>
          <a:latin typeface="Arial" charset="0"/>
          <a:ea typeface="ＭＳ Ｐゴシック" charset="0"/>
        </a:defRPr>
      </a:lvl9pPr>
    </p:titleStyle>
    <p:bodyStyle>
      <a:lvl1pPr marL="176213" indent="-176213" algn="l" defTabSz="228600" rtl="0" eaLnBrk="1" fontAlgn="base" hangingPunct="1">
        <a:spcBef>
          <a:spcPct val="70000"/>
        </a:spcBef>
        <a:spcAft>
          <a:spcPct val="0"/>
        </a:spcAft>
        <a:buClr>
          <a:schemeClr val="bg1">
            <a:lumMod val="50000"/>
          </a:schemeClr>
        </a:buClr>
        <a:buFont typeface="Arial" charset="0"/>
        <a:buChar char="•"/>
        <a:defRPr sz="2000">
          <a:solidFill>
            <a:srgbClr val="353536"/>
          </a:solidFill>
          <a:latin typeface="+mn-lt"/>
          <a:ea typeface="+mn-ea"/>
          <a:cs typeface="ＭＳ Ｐゴシック" charset="0"/>
        </a:defRPr>
      </a:lvl1pPr>
      <a:lvl2pPr marL="177800" indent="279400" algn="l" defTabSz="228600" rtl="0" eaLnBrk="1" fontAlgn="base" hangingPunct="1">
        <a:spcBef>
          <a:spcPct val="70000"/>
        </a:spcBef>
        <a:spcAft>
          <a:spcPct val="0"/>
        </a:spcAft>
        <a:buClr>
          <a:schemeClr val="bg1">
            <a:lumMod val="50000"/>
          </a:schemeClr>
        </a:buClr>
        <a:defRPr sz="2000">
          <a:solidFill>
            <a:srgbClr val="353536"/>
          </a:solidFill>
          <a:latin typeface="+mn-lt"/>
          <a:ea typeface="+mn-ea"/>
        </a:defRPr>
      </a:lvl2pPr>
      <a:lvl3pPr marL="179388" indent="735013" algn="l" defTabSz="228600" rtl="0" eaLnBrk="1" fontAlgn="base" hangingPunct="1">
        <a:spcBef>
          <a:spcPct val="70000"/>
        </a:spcBef>
        <a:spcAft>
          <a:spcPct val="0"/>
        </a:spcAft>
        <a:buClr>
          <a:schemeClr val="bg1">
            <a:lumMod val="50000"/>
          </a:schemeClr>
        </a:buClr>
        <a:defRPr sz="2000">
          <a:solidFill>
            <a:srgbClr val="353536"/>
          </a:solidFill>
          <a:latin typeface="+mn-lt"/>
          <a:ea typeface="+mn-ea"/>
        </a:defRPr>
      </a:lvl3pPr>
      <a:lvl4pPr marL="180975" indent="1190625" algn="l" defTabSz="228600" rtl="0" eaLnBrk="1" fontAlgn="base" hangingPunct="1">
        <a:spcBef>
          <a:spcPct val="70000"/>
        </a:spcBef>
        <a:spcAft>
          <a:spcPct val="0"/>
        </a:spcAft>
        <a:buClr>
          <a:schemeClr val="bg1">
            <a:lumMod val="50000"/>
          </a:schemeClr>
        </a:buClr>
        <a:defRPr sz="2000">
          <a:solidFill>
            <a:srgbClr val="353536"/>
          </a:solidFill>
          <a:latin typeface="+mn-lt"/>
          <a:ea typeface="+mn-ea"/>
        </a:defRPr>
      </a:lvl4pPr>
      <a:lvl5pPr marL="184150" indent="-1588" algn="l" defTabSz="228600" rtl="0" eaLnBrk="1" fontAlgn="base" hangingPunct="1">
        <a:spcBef>
          <a:spcPct val="70000"/>
        </a:spcBef>
        <a:spcAft>
          <a:spcPct val="0"/>
        </a:spcAft>
        <a:buClr>
          <a:schemeClr val="bg1">
            <a:lumMod val="50000"/>
          </a:schemeClr>
        </a:buClr>
        <a:defRPr sz="2000">
          <a:solidFill>
            <a:srgbClr val="353536"/>
          </a:solidFill>
          <a:latin typeface="+mn-lt"/>
          <a:ea typeface="+mn-ea"/>
        </a:defRPr>
      </a:lvl5pPr>
      <a:lvl6pPr marL="641350" indent="-1588" algn="l" defTabSz="228600" rtl="0" eaLnBrk="1" fontAlgn="base" hangingPunct="1">
        <a:spcBef>
          <a:spcPct val="70000"/>
        </a:spcBef>
        <a:spcAft>
          <a:spcPct val="0"/>
        </a:spcAft>
        <a:buClr>
          <a:srgbClr val="F2AB00"/>
        </a:buClr>
        <a:defRPr sz="2000">
          <a:solidFill>
            <a:srgbClr val="69696C"/>
          </a:solidFill>
          <a:latin typeface="+mn-lt"/>
          <a:ea typeface="+mn-ea"/>
        </a:defRPr>
      </a:lvl6pPr>
      <a:lvl7pPr marL="1098550" indent="-1588" algn="l" defTabSz="228600" rtl="0" eaLnBrk="1" fontAlgn="base" hangingPunct="1">
        <a:spcBef>
          <a:spcPct val="70000"/>
        </a:spcBef>
        <a:spcAft>
          <a:spcPct val="0"/>
        </a:spcAft>
        <a:buClr>
          <a:srgbClr val="F2AB00"/>
        </a:buClr>
        <a:defRPr sz="2000">
          <a:solidFill>
            <a:srgbClr val="69696C"/>
          </a:solidFill>
          <a:latin typeface="+mn-lt"/>
          <a:ea typeface="+mn-ea"/>
        </a:defRPr>
      </a:lvl7pPr>
      <a:lvl8pPr marL="1555750" indent="-1588" algn="l" defTabSz="228600" rtl="0" eaLnBrk="1" fontAlgn="base" hangingPunct="1">
        <a:spcBef>
          <a:spcPct val="70000"/>
        </a:spcBef>
        <a:spcAft>
          <a:spcPct val="0"/>
        </a:spcAft>
        <a:buClr>
          <a:srgbClr val="F2AB00"/>
        </a:buClr>
        <a:defRPr sz="2000">
          <a:solidFill>
            <a:srgbClr val="69696C"/>
          </a:solidFill>
          <a:latin typeface="+mn-lt"/>
          <a:ea typeface="+mn-ea"/>
        </a:defRPr>
      </a:lvl8pPr>
      <a:lvl9pPr marL="2012950" indent="-1588" algn="l" defTabSz="228600" rtl="0" eaLnBrk="1" fontAlgn="base" hangingPunct="1">
        <a:spcBef>
          <a:spcPct val="70000"/>
        </a:spcBef>
        <a:spcAft>
          <a:spcPct val="0"/>
        </a:spcAft>
        <a:buClr>
          <a:srgbClr val="F2AB00"/>
        </a:buClr>
        <a:defRPr sz="2000">
          <a:solidFill>
            <a:srgbClr val="69696C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55650" y="1735138"/>
            <a:ext cx="8026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55650" y="2505075"/>
            <a:ext cx="7018338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755650" y="6376988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532438" y="63769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00" name="Rectangle 2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50275" y="6376988"/>
            <a:ext cx="1444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cs typeface="+mn-cs"/>
              </a:defRPr>
            </a:lvl1pPr>
          </a:lstStyle>
          <a:p>
            <a:pPr>
              <a:defRPr/>
            </a:pPr>
            <a:fld id="{D89D79B4-9912-4447-B03A-726373D65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gray">
          <a:xfrm>
            <a:off x="8512175" y="6380163"/>
            <a:ext cx="0" cy="161925"/>
          </a:xfrm>
          <a:prstGeom prst="line">
            <a:avLst/>
          </a:prstGeom>
          <a:noFill/>
          <a:ln w="9525">
            <a:solidFill>
              <a:srgbClr val="F2AB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" name="Picture 1" descr="PPT template grey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69696C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69696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69696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69696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69696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69696C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69696C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69696C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69696C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228600" rtl="0" eaLnBrk="0" fontAlgn="base" hangingPunct="0">
        <a:spcBef>
          <a:spcPct val="0"/>
        </a:spcBef>
        <a:spcAft>
          <a:spcPct val="0"/>
        </a:spcAft>
        <a:buClr>
          <a:srgbClr val="F2AB00"/>
        </a:buClr>
        <a:defRPr>
          <a:solidFill>
            <a:srgbClr val="69696C"/>
          </a:solidFill>
          <a:latin typeface="+mn-lt"/>
          <a:ea typeface="+mn-ea"/>
          <a:cs typeface="ＭＳ Ｐゴシック" charset="0"/>
        </a:defRPr>
      </a:lvl1pPr>
      <a:lvl2pPr marL="173038" indent="-171450" algn="l" defTabSz="228600" rtl="0" eaLnBrk="0" fontAlgn="base" hangingPunct="0">
        <a:spcBef>
          <a:spcPct val="0"/>
        </a:spcBef>
        <a:spcAft>
          <a:spcPct val="0"/>
        </a:spcAft>
        <a:buClr>
          <a:srgbClr val="F2AB00"/>
        </a:buClr>
        <a:buFont typeface="Arial" charset="0"/>
        <a:buChar char="•"/>
        <a:defRPr>
          <a:solidFill>
            <a:srgbClr val="69696C"/>
          </a:solidFill>
          <a:latin typeface="+mn-lt"/>
          <a:ea typeface="+mn-ea"/>
        </a:defRPr>
      </a:lvl2pPr>
      <a:lvl3pPr marL="174625" indent="739775" algn="l" defTabSz="228600" rtl="0" eaLnBrk="0" fontAlgn="base" hangingPunct="0">
        <a:spcBef>
          <a:spcPct val="0"/>
        </a:spcBef>
        <a:spcAft>
          <a:spcPct val="0"/>
        </a:spcAft>
        <a:buClr>
          <a:srgbClr val="F2AB00"/>
        </a:buClr>
        <a:defRPr>
          <a:solidFill>
            <a:srgbClr val="69696C"/>
          </a:solidFill>
          <a:latin typeface="+mn-lt"/>
          <a:ea typeface="+mn-ea"/>
        </a:defRPr>
      </a:lvl3pPr>
      <a:lvl4pPr marL="176213" indent="1195388" algn="l" defTabSz="228600" rtl="0" eaLnBrk="0" fontAlgn="base" hangingPunct="0">
        <a:spcBef>
          <a:spcPct val="0"/>
        </a:spcBef>
        <a:spcAft>
          <a:spcPct val="0"/>
        </a:spcAft>
        <a:buClr>
          <a:srgbClr val="F2AB00"/>
        </a:buClr>
        <a:defRPr>
          <a:solidFill>
            <a:srgbClr val="69696C"/>
          </a:solidFill>
          <a:latin typeface="+mn-lt"/>
          <a:ea typeface="+mn-ea"/>
        </a:defRPr>
      </a:lvl4pPr>
      <a:lvl5pPr marL="179388" indent="-1588" algn="l" defTabSz="228600" rtl="0" eaLnBrk="0" fontAlgn="base" hangingPunct="0">
        <a:spcBef>
          <a:spcPct val="0"/>
        </a:spcBef>
        <a:spcAft>
          <a:spcPct val="0"/>
        </a:spcAft>
        <a:buClr>
          <a:srgbClr val="F2AB00"/>
        </a:buClr>
        <a:defRPr>
          <a:solidFill>
            <a:srgbClr val="69696C"/>
          </a:solidFill>
          <a:latin typeface="+mn-lt"/>
          <a:ea typeface="+mn-ea"/>
        </a:defRPr>
      </a:lvl5pPr>
      <a:lvl6pPr marL="636588" indent="-1588" algn="l" defTabSz="228600" rtl="0" fontAlgn="base">
        <a:spcBef>
          <a:spcPct val="0"/>
        </a:spcBef>
        <a:spcAft>
          <a:spcPct val="0"/>
        </a:spcAft>
        <a:buClr>
          <a:srgbClr val="F2AB00"/>
        </a:buClr>
        <a:defRPr>
          <a:solidFill>
            <a:srgbClr val="69696C"/>
          </a:solidFill>
          <a:latin typeface="+mn-lt"/>
          <a:ea typeface="+mn-ea"/>
        </a:defRPr>
      </a:lvl6pPr>
      <a:lvl7pPr marL="1093788" indent="-1588" algn="l" defTabSz="228600" rtl="0" fontAlgn="base">
        <a:spcBef>
          <a:spcPct val="0"/>
        </a:spcBef>
        <a:spcAft>
          <a:spcPct val="0"/>
        </a:spcAft>
        <a:buClr>
          <a:srgbClr val="F2AB00"/>
        </a:buClr>
        <a:defRPr>
          <a:solidFill>
            <a:srgbClr val="69696C"/>
          </a:solidFill>
          <a:latin typeface="+mn-lt"/>
          <a:ea typeface="+mn-ea"/>
        </a:defRPr>
      </a:lvl7pPr>
      <a:lvl8pPr marL="1550988" indent="-1588" algn="l" defTabSz="228600" rtl="0" fontAlgn="base">
        <a:spcBef>
          <a:spcPct val="0"/>
        </a:spcBef>
        <a:spcAft>
          <a:spcPct val="0"/>
        </a:spcAft>
        <a:buClr>
          <a:srgbClr val="F2AB00"/>
        </a:buClr>
        <a:defRPr>
          <a:solidFill>
            <a:srgbClr val="69696C"/>
          </a:solidFill>
          <a:latin typeface="+mn-lt"/>
          <a:ea typeface="+mn-ea"/>
        </a:defRPr>
      </a:lvl8pPr>
      <a:lvl9pPr marL="2008188" indent="-1588" algn="l" defTabSz="228600" rtl="0" fontAlgn="base">
        <a:spcBef>
          <a:spcPct val="0"/>
        </a:spcBef>
        <a:spcAft>
          <a:spcPct val="0"/>
        </a:spcAft>
        <a:buClr>
          <a:srgbClr val="F2AB00"/>
        </a:buClr>
        <a:defRPr>
          <a:solidFill>
            <a:srgbClr val="69696C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755650" y="1735138"/>
            <a:ext cx="80248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755650" y="2533650"/>
            <a:ext cx="8024813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755650" y="6376988"/>
            <a:ext cx="213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532438" y="6376988"/>
            <a:ext cx="289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50275" y="6376988"/>
            <a:ext cx="1444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cs typeface="+mn-cs"/>
              </a:defRPr>
            </a:lvl1pPr>
          </a:lstStyle>
          <a:p>
            <a:pPr>
              <a:defRPr/>
            </a:pPr>
            <a:fld id="{E7C22C26-EE9D-0646-9B58-64F9D466B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gray">
          <a:xfrm>
            <a:off x="8512175" y="6380163"/>
            <a:ext cx="0" cy="161925"/>
          </a:xfrm>
          <a:prstGeom prst="line">
            <a:avLst/>
          </a:prstGeom>
          <a:noFill/>
          <a:ln w="9525">
            <a:solidFill>
              <a:srgbClr val="F2AB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" name="Picture 2" descr="REVISED BANNER GREY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757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>
              <a:lumMod val="50000"/>
            </a:schemeClr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69696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69696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69696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69696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69696C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69696C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69696C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69696C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228600" rtl="0" eaLnBrk="0" fontAlgn="base" hangingPunct="0">
        <a:spcBef>
          <a:spcPct val="0"/>
        </a:spcBef>
        <a:spcAft>
          <a:spcPct val="0"/>
        </a:spcAft>
        <a:buClr>
          <a:srgbClr val="F2AB00"/>
        </a:buClr>
        <a:defRPr sz="1400">
          <a:solidFill>
            <a:srgbClr val="353536"/>
          </a:solidFill>
          <a:latin typeface="+mn-lt"/>
          <a:ea typeface="+mn-ea"/>
          <a:cs typeface="ＭＳ Ｐゴシック" charset="0"/>
        </a:defRPr>
      </a:lvl1pPr>
      <a:lvl2pPr marL="173038" indent="-171450" algn="l" defTabSz="228600" rtl="0" eaLnBrk="0" fontAlgn="base" hangingPunct="0">
        <a:spcBef>
          <a:spcPct val="0"/>
        </a:spcBef>
        <a:spcAft>
          <a:spcPct val="0"/>
        </a:spcAft>
        <a:buClr>
          <a:srgbClr val="69696C"/>
        </a:buClr>
        <a:buFont typeface="Arial" charset="0"/>
        <a:buChar char="•"/>
        <a:defRPr sz="1400">
          <a:solidFill>
            <a:srgbClr val="353536"/>
          </a:solidFill>
          <a:latin typeface="+mn-lt"/>
          <a:ea typeface="+mn-ea"/>
        </a:defRPr>
      </a:lvl2pPr>
      <a:lvl3pPr marL="174625" indent="739775" algn="l" defTabSz="228600" rtl="0" eaLnBrk="0" fontAlgn="base" hangingPunct="0">
        <a:spcBef>
          <a:spcPct val="0"/>
        </a:spcBef>
        <a:spcAft>
          <a:spcPct val="0"/>
        </a:spcAft>
        <a:buClr>
          <a:srgbClr val="F2AB00"/>
        </a:buClr>
        <a:defRPr sz="1400">
          <a:solidFill>
            <a:srgbClr val="353536"/>
          </a:solidFill>
          <a:latin typeface="+mn-lt"/>
          <a:ea typeface="+mn-ea"/>
        </a:defRPr>
      </a:lvl3pPr>
      <a:lvl4pPr marL="176213" indent="1195388" algn="l" defTabSz="228600" rtl="0" eaLnBrk="0" fontAlgn="base" hangingPunct="0">
        <a:spcBef>
          <a:spcPct val="0"/>
        </a:spcBef>
        <a:spcAft>
          <a:spcPct val="0"/>
        </a:spcAft>
        <a:buClr>
          <a:srgbClr val="F2AB00"/>
        </a:buClr>
        <a:defRPr sz="1400">
          <a:solidFill>
            <a:srgbClr val="353536"/>
          </a:solidFill>
          <a:latin typeface="+mn-lt"/>
          <a:ea typeface="+mn-ea"/>
        </a:defRPr>
      </a:lvl4pPr>
      <a:lvl5pPr marL="179388" indent="-1588" algn="l" defTabSz="228600" rtl="0" eaLnBrk="0" fontAlgn="base" hangingPunct="0">
        <a:spcBef>
          <a:spcPct val="0"/>
        </a:spcBef>
        <a:spcAft>
          <a:spcPct val="0"/>
        </a:spcAft>
        <a:buClr>
          <a:srgbClr val="F2AB00"/>
        </a:buClr>
        <a:defRPr sz="1400">
          <a:solidFill>
            <a:srgbClr val="353536"/>
          </a:solidFill>
          <a:latin typeface="+mn-lt"/>
          <a:ea typeface="+mn-ea"/>
        </a:defRPr>
      </a:lvl5pPr>
      <a:lvl6pPr marL="636588" indent="-1588" algn="l" defTabSz="228600" rtl="0" fontAlgn="base">
        <a:spcBef>
          <a:spcPct val="0"/>
        </a:spcBef>
        <a:spcAft>
          <a:spcPct val="0"/>
        </a:spcAft>
        <a:buClr>
          <a:srgbClr val="F2AB00"/>
        </a:buClr>
        <a:defRPr sz="1400">
          <a:solidFill>
            <a:srgbClr val="69696C"/>
          </a:solidFill>
          <a:latin typeface="+mn-lt"/>
          <a:ea typeface="+mn-ea"/>
        </a:defRPr>
      </a:lvl6pPr>
      <a:lvl7pPr marL="1093788" indent="-1588" algn="l" defTabSz="228600" rtl="0" fontAlgn="base">
        <a:spcBef>
          <a:spcPct val="0"/>
        </a:spcBef>
        <a:spcAft>
          <a:spcPct val="0"/>
        </a:spcAft>
        <a:buClr>
          <a:srgbClr val="F2AB00"/>
        </a:buClr>
        <a:defRPr sz="1400">
          <a:solidFill>
            <a:srgbClr val="69696C"/>
          </a:solidFill>
          <a:latin typeface="+mn-lt"/>
          <a:ea typeface="+mn-ea"/>
        </a:defRPr>
      </a:lvl7pPr>
      <a:lvl8pPr marL="1550988" indent="-1588" algn="l" defTabSz="228600" rtl="0" fontAlgn="base">
        <a:spcBef>
          <a:spcPct val="0"/>
        </a:spcBef>
        <a:spcAft>
          <a:spcPct val="0"/>
        </a:spcAft>
        <a:buClr>
          <a:srgbClr val="F2AB00"/>
        </a:buClr>
        <a:defRPr sz="1400">
          <a:solidFill>
            <a:srgbClr val="69696C"/>
          </a:solidFill>
          <a:latin typeface="+mn-lt"/>
          <a:ea typeface="+mn-ea"/>
        </a:defRPr>
      </a:lvl8pPr>
      <a:lvl9pPr marL="2008188" indent="-1588" algn="l" defTabSz="228600" rtl="0" fontAlgn="base">
        <a:spcBef>
          <a:spcPct val="0"/>
        </a:spcBef>
        <a:spcAft>
          <a:spcPct val="0"/>
        </a:spcAft>
        <a:buClr>
          <a:srgbClr val="F2AB00"/>
        </a:buClr>
        <a:defRPr sz="1400">
          <a:solidFill>
            <a:srgbClr val="69696C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Accessibility on the BLE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Linda O’Sullivan</a:t>
            </a:r>
          </a:p>
          <a:p>
            <a:pPr marL="0" indent="0">
              <a:buNone/>
            </a:pPr>
            <a:r>
              <a:rPr lang="en-GB" dirty="0" smtClean="0"/>
              <a:t>E Learning Manager</a:t>
            </a:r>
          </a:p>
          <a:p>
            <a:pPr marL="0" indent="0">
              <a:buNone/>
            </a:pPr>
            <a:r>
              <a:rPr lang="en-GB" dirty="0" smtClean="0"/>
              <a:t>SOAS</a:t>
            </a:r>
          </a:p>
          <a:p>
            <a:pPr marL="0" indent="0">
              <a:buNone/>
            </a:pPr>
            <a:r>
              <a:rPr lang="en-GB" dirty="0" smtClean="0"/>
              <a:t>lo10@soas.ac.uk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697AE-537D-7741-9280-C3A3CE58FD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2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32AEE-79A6-5640-B130-73EF1460262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Background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Institutional Review 2012/13</a:t>
            </a:r>
          </a:p>
          <a:p>
            <a:r>
              <a:rPr lang="en-GB" dirty="0" smtClean="0"/>
              <a:t>CLA audit 2013</a:t>
            </a:r>
          </a:p>
          <a:p>
            <a:r>
              <a:rPr lang="en-GB" dirty="0" smtClean="0"/>
              <a:t>IR Report recommendations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9" name="Rectangle 15"/>
          <p:cNvSpPr>
            <a:spLocks noGrp="1" noChangeArrowheads="1"/>
          </p:cNvSpPr>
          <p:nvPr>
            <p:ph type="title"/>
          </p:nvPr>
        </p:nvSpPr>
        <p:spPr>
          <a:xfrm>
            <a:off x="755650" y="1735138"/>
            <a:ext cx="8024813" cy="111779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cs typeface="+mj-cs"/>
              </a:rPr>
              <a:t>Paper - Minimum Standards for VLE courses</a:t>
            </a:r>
          </a:p>
        </p:txBody>
      </p:sp>
      <p:sp>
        <p:nvSpPr>
          <p:cNvPr id="31760" name="Rectangle 16"/>
          <p:cNvSpPr>
            <a:spLocks noGrp="1" noChangeArrowheads="1"/>
          </p:cNvSpPr>
          <p:nvPr>
            <p:ph idx="1"/>
          </p:nvPr>
        </p:nvSpPr>
        <p:spPr>
          <a:xfrm>
            <a:off x="755650" y="3212976"/>
            <a:ext cx="8024813" cy="28480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Opportunity to embed accessibility protocols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Currently nearly through the committee 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Has been to Faculty learning and Teaching Committees twice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Next step Learning and Teaching Quality Committee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B98EC-C438-8141-9181-871940958E24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Accessibility 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Document formats accessible for screen readers</a:t>
            </a:r>
          </a:p>
          <a:p>
            <a:r>
              <a:rPr lang="en-GB" dirty="0" smtClean="0"/>
              <a:t>Scanned reading to include descriptions, titles, links to catalogues where appropriate</a:t>
            </a:r>
          </a:p>
          <a:p>
            <a:r>
              <a:rPr lang="en-GB" dirty="0" smtClean="0"/>
              <a:t>Links to accessibility information on the website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0A9A8-94E6-D446-9BF0-83DB4E2CC2CA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we couldn’t manage to keep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Files/lecture notes added before classes</a:t>
            </a:r>
          </a:p>
          <a:p>
            <a:r>
              <a:rPr lang="en-GB" dirty="0" smtClean="0"/>
              <a:t>Reword information on the process for including cover sheets for scanned documents despite CLA recommendations.</a:t>
            </a:r>
          </a:p>
          <a:p>
            <a:r>
              <a:rPr lang="en-GB" dirty="0" smtClean="0"/>
              <a:t>A requirement to link to online readings rather than scanned readings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697AE-537D-7741-9280-C3A3CE58FD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39296"/>
      </p:ext>
    </p:extLst>
  </p:cSld>
  <p:clrMapOvr>
    <a:masterClrMapping/>
  </p:clrMapOvr>
</p:sld>
</file>

<file path=ppt/theme/theme1.xml><?xml version="1.0" encoding="utf-8"?>
<a:theme xmlns:a="http://schemas.openxmlformats.org/drawingml/2006/main" name="SOAS University of London">
  <a:themeElements>
    <a:clrScheme name="Large bullet slide 1">
      <a:dk1>
        <a:srgbClr val="69696C"/>
      </a:dk1>
      <a:lt1>
        <a:srgbClr val="FFFFFF"/>
      </a:lt1>
      <a:dk2>
        <a:srgbClr val="69696C"/>
      </a:dk2>
      <a:lt2>
        <a:srgbClr val="69696C"/>
      </a:lt2>
      <a:accent1>
        <a:srgbClr val="69696C"/>
      </a:accent1>
      <a:accent2>
        <a:srgbClr val="F2AB00"/>
      </a:accent2>
      <a:accent3>
        <a:srgbClr val="FFFFFF"/>
      </a:accent3>
      <a:accent4>
        <a:srgbClr val="59595B"/>
      </a:accent4>
      <a:accent5>
        <a:srgbClr val="B9B9BA"/>
      </a:accent5>
      <a:accent6>
        <a:srgbClr val="DB9B00"/>
      </a:accent6>
      <a:hlink>
        <a:srgbClr val="E8E0D3"/>
      </a:hlink>
      <a:folHlink>
        <a:srgbClr val="69696C"/>
      </a:folHlink>
    </a:clrScheme>
    <a:fontScheme name="Large bullet 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arge bullet slide 1">
        <a:dk1>
          <a:srgbClr val="69696C"/>
        </a:dk1>
        <a:lt1>
          <a:srgbClr val="FFFFFF"/>
        </a:lt1>
        <a:dk2>
          <a:srgbClr val="69696C"/>
        </a:dk2>
        <a:lt2>
          <a:srgbClr val="69696C"/>
        </a:lt2>
        <a:accent1>
          <a:srgbClr val="69696C"/>
        </a:accent1>
        <a:accent2>
          <a:srgbClr val="F2AB00"/>
        </a:accent2>
        <a:accent3>
          <a:srgbClr val="FFFFFF"/>
        </a:accent3>
        <a:accent4>
          <a:srgbClr val="59595B"/>
        </a:accent4>
        <a:accent5>
          <a:srgbClr val="B9B9BA"/>
        </a:accent5>
        <a:accent6>
          <a:srgbClr val="DB9B00"/>
        </a:accent6>
        <a:hlink>
          <a:srgbClr val="E8E0D3"/>
        </a:hlink>
        <a:folHlink>
          <a:srgbClr val="6969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ckground bullet slide">
  <a:themeElements>
    <a:clrScheme name="Background bullet slide 1">
      <a:dk1>
        <a:srgbClr val="69696C"/>
      </a:dk1>
      <a:lt1>
        <a:srgbClr val="FFFFFF"/>
      </a:lt1>
      <a:dk2>
        <a:srgbClr val="69696C"/>
      </a:dk2>
      <a:lt2>
        <a:srgbClr val="69696C"/>
      </a:lt2>
      <a:accent1>
        <a:srgbClr val="69696C"/>
      </a:accent1>
      <a:accent2>
        <a:srgbClr val="F2AB00"/>
      </a:accent2>
      <a:accent3>
        <a:srgbClr val="FFFFFF"/>
      </a:accent3>
      <a:accent4>
        <a:srgbClr val="59595B"/>
      </a:accent4>
      <a:accent5>
        <a:srgbClr val="B9B9BA"/>
      </a:accent5>
      <a:accent6>
        <a:srgbClr val="DB9B00"/>
      </a:accent6>
      <a:hlink>
        <a:srgbClr val="E8E0D3"/>
      </a:hlink>
      <a:folHlink>
        <a:srgbClr val="69696C"/>
      </a:folHlink>
    </a:clrScheme>
    <a:fontScheme name="Background bullet 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ackground bullet slide 1">
        <a:dk1>
          <a:srgbClr val="69696C"/>
        </a:dk1>
        <a:lt1>
          <a:srgbClr val="FFFFFF"/>
        </a:lt1>
        <a:dk2>
          <a:srgbClr val="69696C"/>
        </a:dk2>
        <a:lt2>
          <a:srgbClr val="69696C"/>
        </a:lt2>
        <a:accent1>
          <a:srgbClr val="69696C"/>
        </a:accent1>
        <a:accent2>
          <a:srgbClr val="F2AB00"/>
        </a:accent2>
        <a:accent3>
          <a:srgbClr val="FFFFFF"/>
        </a:accent3>
        <a:accent4>
          <a:srgbClr val="59595B"/>
        </a:accent4>
        <a:accent5>
          <a:srgbClr val="B9B9BA"/>
        </a:accent5>
        <a:accent6>
          <a:srgbClr val="DB9B00"/>
        </a:accent6>
        <a:hlink>
          <a:srgbClr val="E8E0D3"/>
        </a:hlink>
        <a:folHlink>
          <a:srgbClr val="6969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 background bullet slide">
  <a:themeElements>
    <a:clrScheme name="White background bullet slide 1">
      <a:dk1>
        <a:srgbClr val="69696C"/>
      </a:dk1>
      <a:lt1>
        <a:srgbClr val="FFFFFF"/>
      </a:lt1>
      <a:dk2>
        <a:srgbClr val="69696C"/>
      </a:dk2>
      <a:lt2>
        <a:srgbClr val="69696C"/>
      </a:lt2>
      <a:accent1>
        <a:srgbClr val="69696C"/>
      </a:accent1>
      <a:accent2>
        <a:srgbClr val="F2AB00"/>
      </a:accent2>
      <a:accent3>
        <a:srgbClr val="FFFFFF"/>
      </a:accent3>
      <a:accent4>
        <a:srgbClr val="59595B"/>
      </a:accent4>
      <a:accent5>
        <a:srgbClr val="B9B9BA"/>
      </a:accent5>
      <a:accent6>
        <a:srgbClr val="DB9B00"/>
      </a:accent6>
      <a:hlink>
        <a:srgbClr val="E8E0D3"/>
      </a:hlink>
      <a:folHlink>
        <a:srgbClr val="69696C"/>
      </a:folHlink>
    </a:clrScheme>
    <a:fontScheme name="White background bullet 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hite background bullet slide 1">
        <a:dk1>
          <a:srgbClr val="69696C"/>
        </a:dk1>
        <a:lt1>
          <a:srgbClr val="FFFFFF"/>
        </a:lt1>
        <a:dk2>
          <a:srgbClr val="69696C"/>
        </a:dk2>
        <a:lt2>
          <a:srgbClr val="69696C"/>
        </a:lt2>
        <a:accent1>
          <a:srgbClr val="69696C"/>
        </a:accent1>
        <a:accent2>
          <a:srgbClr val="F2AB00"/>
        </a:accent2>
        <a:accent3>
          <a:srgbClr val="FFFFFF"/>
        </a:accent3>
        <a:accent4>
          <a:srgbClr val="59595B"/>
        </a:accent4>
        <a:accent5>
          <a:srgbClr val="B9B9BA"/>
        </a:accent5>
        <a:accent6>
          <a:srgbClr val="DB9B00"/>
        </a:accent6>
        <a:hlink>
          <a:srgbClr val="E8E0D3"/>
        </a:hlink>
        <a:folHlink>
          <a:srgbClr val="6969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SOAS University of London.pot</Template>
  <TotalTime>347</TotalTime>
  <Words>132</Words>
  <Application>Microsoft Macintosh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SOAS University of London</vt:lpstr>
      <vt:lpstr>Background bullet slide</vt:lpstr>
      <vt:lpstr>White background bullet slide</vt:lpstr>
      <vt:lpstr>Accessibility on the BLE</vt:lpstr>
      <vt:lpstr>Background</vt:lpstr>
      <vt:lpstr>Paper - Minimum Standards for VLE courses</vt:lpstr>
      <vt:lpstr>Accessibility Statement</vt:lpstr>
      <vt:lpstr>What we couldn’t manage to keep</vt:lpstr>
    </vt:vector>
  </TitlesOfParts>
  <Company>Mediasterling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SOAS University of London PowerPoint</dc:title>
  <dc:creator>Mediasterling Ltd</dc:creator>
  <dc:description>Built by: www.mediasterling.com</dc:description>
  <cp:lastModifiedBy>Sarah Sherman</cp:lastModifiedBy>
  <cp:revision>63</cp:revision>
  <dcterms:created xsi:type="dcterms:W3CDTF">2012-09-17T13:20:25Z</dcterms:created>
  <dcterms:modified xsi:type="dcterms:W3CDTF">2014-05-27T14:35:23Z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">
    <vt:lpwstr>v.1.1</vt:lpwstr>
  </property>
</Properties>
</file>